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0"/>
  </p:notesMasterIdLst>
  <p:sldIdLst>
    <p:sldId id="256" r:id="rId2"/>
    <p:sldId id="257" r:id="rId3"/>
    <p:sldId id="302" r:id="rId4"/>
    <p:sldId id="304" r:id="rId5"/>
    <p:sldId id="305" r:id="rId6"/>
    <p:sldId id="301" r:id="rId7"/>
    <p:sldId id="303" r:id="rId8"/>
    <p:sldId id="30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son2163" initials="vw" lastIdx="1" clrIdx="0">
    <p:extLst>
      <p:ext uri="{19B8F6BF-5375-455C-9EA6-DF929625EA0E}">
        <p15:presenceInfo xmlns:p15="http://schemas.microsoft.com/office/powerpoint/2012/main" userId="watson2163" providerId="None"/>
      </p:ext>
    </p:extLst>
  </p:cmAuthor>
  <p:cmAuthor id="2" name="Marcy A. Esbjerg" initials="MAE" lastIdx="2" clrIdx="1">
    <p:extLst>
      <p:ext uri="{19B8F6BF-5375-455C-9EA6-DF929625EA0E}">
        <p15:presenceInfo xmlns:p15="http://schemas.microsoft.com/office/powerpoint/2012/main" userId="S::mesbjerg@pascocountyfl.net::30b77749-5bb3-4c5e-b10a-d2531573ba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FD6E-0D5F-4D43-9579-5CDF38005F7F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545B7-6F5A-4814-9820-2C919E00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972A-F43D-440F-B655-2CE2077D2E37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5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DB8ED-F870-4761-96DC-5BB37F7DE016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DE0A0-D981-4AEA-B61F-3F84FDEFBB9C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6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7284-E45E-4E6C-B923-F19B8075B515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8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7F57-00E3-4C3A-9B96-F574E86F64DE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8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F73E-1013-4595-BDD5-6A6BA34D5738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7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787B-7FD3-46B9-957F-70CD3AC09695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83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E8A3-8369-40F0-8A92-56BFF45B930D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3664-DAE3-449A-B7FC-4E12D61CE25A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2B30-F2BA-41B1-A7BF-952AFE143A41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6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B2B7-4A4C-4664-8A6F-2E97D83841D9}" type="datetime1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1D5A-29EC-4D90-BD0E-986AEB55E18D}" type="datetime1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07A4C-D64F-41DB-B8D3-53F065B9E966}" type="datetime1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4D8A-C036-477F-8B45-A712A1BE2247}" type="datetime1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0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0982-C384-46F5-899A-4661FA58925E}" type="datetime1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3C0E-6483-4D35-BAD6-7A2BF6734103}" type="datetime1">
              <a:rPr lang="en-US" smtClean="0"/>
              <a:t>6/14/2022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20BD-0994-4D37-AC7B-698BBB399BDE}" type="datetime1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F8FB2B-0834-4E69-81CF-5D187DC0C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llin.seward@cantonohio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xanne.Kimball@minneapolismn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ngela.Rahman@ketteringoh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4F93F-5DAC-4E83-A797-CFB79328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1</a:t>
            </a:fld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1313CB-C375-4841-9393-B849AEAFD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2166814"/>
            <a:ext cx="7766936" cy="1543825"/>
          </a:xfrm>
        </p:spPr>
        <p:txBody>
          <a:bodyPr/>
          <a:lstStyle/>
          <a:p>
            <a:pPr algn="ctr"/>
            <a:r>
              <a:rPr lang="en-US" sz="4800" dirty="0" smtClean="0"/>
              <a:t>Advancing </a:t>
            </a:r>
            <a:r>
              <a:rPr lang="en-US" sz="4800" dirty="0" smtClean="0"/>
              <a:t>Equity and Inclusion</a:t>
            </a:r>
            <a:endParaRPr lang="en-US" sz="48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BFAA475-C90A-4B78-9D9E-BCB0EC2EB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3710639"/>
            <a:ext cx="7766936" cy="189363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NCDA Annual Conference</a:t>
            </a:r>
          </a:p>
          <a:p>
            <a:pPr algn="ctr"/>
            <a:r>
              <a:rPr lang="en-US" sz="2400" b="1" dirty="0"/>
              <a:t>June 22-24, 2022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DE81E80D-31FE-DDEA-158C-82CA0F46D2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8" y="241875"/>
            <a:ext cx="1736014" cy="17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4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797F3-CF9A-43BD-B07F-59D493E0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z="1800" smtClean="0"/>
              <a:t>2</a:t>
            </a:fld>
            <a:endParaRPr lang="en-US" sz="1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9E212C-8F19-4660-82B6-5313FE4D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88" y="1677880"/>
            <a:ext cx="3806743" cy="43634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Rollin Seward</a:t>
            </a:r>
            <a:endParaRPr lang="en-US" sz="2400" b="1" dirty="0"/>
          </a:p>
          <a:p>
            <a:pPr marL="0" indent="0">
              <a:buNone/>
            </a:pPr>
            <a:r>
              <a:rPr lang="en-US" dirty="0" smtClean="0"/>
              <a:t>Community Development </a:t>
            </a:r>
            <a:r>
              <a:rPr lang="en-US" dirty="0"/>
              <a:t>Director</a:t>
            </a:r>
          </a:p>
          <a:p>
            <a:pPr marL="0" indent="0">
              <a:buNone/>
            </a:pPr>
            <a:r>
              <a:rPr lang="en-US" dirty="0" smtClean="0"/>
              <a:t>City of Canton, OH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rollin.seward@cantonohio.gov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463F8-3E62-445B-B19A-1AB8BF57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806"/>
          </a:xfrm>
        </p:spPr>
        <p:txBody>
          <a:bodyPr/>
          <a:lstStyle/>
          <a:p>
            <a:r>
              <a:rPr lang="en-US" dirty="0" smtClean="0"/>
              <a:t>Moderator</a:t>
            </a:r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F7E20D2-A252-F947-390E-C6B840B262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8" y="241875"/>
            <a:ext cx="1736014" cy="17102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70" y="2319869"/>
            <a:ext cx="4014654" cy="32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585112" cy="1320800"/>
          </a:xfrm>
        </p:spPr>
        <p:txBody>
          <a:bodyPr/>
          <a:lstStyle/>
          <a:p>
            <a:r>
              <a:rPr lang="en-US" dirty="0" smtClean="0"/>
              <a:t>Rollin E. Seward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Community Development Director, City of Canton, OH</a:t>
            </a:r>
          </a:p>
          <a:p>
            <a:pPr marL="0" indent="0">
              <a:buNone/>
            </a:pPr>
            <a:r>
              <a:rPr lang="en-US" sz="2400" dirty="0" smtClean="0"/>
              <a:t>“The Pro Football Hall of Fame City”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37 Years of Community Development Experience with HUD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Worked with City, County and State Government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NCDA Board Member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Ohio Conference of Community Development Board Member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Chairman- 2014 NCDA Summer 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F7E20D2-A252-F947-390E-C6B840B262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8" y="241875"/>
            <a:ext cx="1736014" cy="17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3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512451" cy="1320800"/>
          </a:xfrm>
        </p:spPr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8935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Roxanne Kimball</a:t>
            </a:r>
          </a:p>
          <a:p>
            <a:pPr marL="0" indent="0">
              <a:buNone/>
            </a:pPr>
            <a:r>
              <a:rPr lang="en-US" dirty="0" smtClean="0"/>
              <a:t>Residential and Real Estate Development Manager</a:t>
            </a:r>
          </a:p>
          <a:p>
            <a:pPr marL="0" indent="0">
              <a:buNone/>
            </a:pPr>
            <a:r>
              <a:rPr lang="en-US" dirty="0" smtClean="0"/>
              <a:t>Office of Community Planning and Economic Development</a:t>
            </a:r>
          </a:p>
          <a:p>
            <a:pPr marL="0" indent="0">
              <a:buNone/>
            </a:pPr>
            <a:r>
              <a:rPr lang="en-US" dirty="0" smtClean="0"/>
              <a:t>City of Minneapolis, MN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Roxanne.Kimball@minneapolismn.gov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F7E20D2-A252-F947-390E-C6B840B262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8" y="241875"/>
            <a:ext cx="1736014" cy="1710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58" y="2391508"/>
            <a:ext cx="3056792" cy="30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734581" cy="1320800"/>
          </a:xfrm>
        </p:spPr>
        <p:txBody>
          <a:bodyPr/>
          <a:lstStyle/>
          <a:p>
            <a:r>
              <a:rPr lang="en-US" dirty="0" smtClean="0"/>
              <a:t>Roxanne Kimball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Residential and Real Estate Development Manager, City of Minneapolis, MN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15 years experience in Community Development, including East Side Neighborhood Development Company, Riverview Economic Development Association, and the City of St. Paul.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Certified Housing Development Finance Professional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Certified Economic Development Finance Professional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LEED Green Associate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Licensed </a:t>
            </a:r>
            <a:r>
              <a:rPr lang="en-US" smtClean="0"/>
              <a:t>Mortgage Originator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F7E20D2-A252-F947-390E-C6B840B262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8" y="241875"/>
            <a:ext cx="1736014" cy="17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6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69651" cy="1320800"/>
          </a:xfrm>
        </p:spPr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06743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Angela Rahman</a:t>
            </a:r>
          </a:p>
          <a:p>
            <a:pPr marL="0" indent="0">
              <a:buNone/>
            </a:pPr>
            <a:r>
              <a:rPr lang="en-US" dirty="0" smtClean="0"/>
              <a:t>Community Development Manager</a:t>
            </a:r>
          </a:p>
          <a:p>
            <a:pPr marL="0" indent="0">
              <a:buNone/>
            </a:pPr>
            <a:r>
              <a:rPr lang="en-US" dirty="0" smtClean="0"/>
              <a:t>Planning and Development</a:t>
            </a:r>
          </a:p>
          <a:p>
            <a:pPr marL="0" indent="0">
              <a:buNone/>
            </a:pPr>
            <a:r>
              <a:rPr lang="en-US" dirty="0" smtClean="0"/>
              <a:t>City of Kettering, OH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Angela.Rahman@ketteringoh.org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F7E20D2-A252-F947-390E-C6B840B262B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8" y="241875"/>
            <a:ext cx="1736014" cy="171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3" y="2305100"/>
            <a:ext cx="3321734" cy="31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7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796128" cy="1320800"/>
          </a:xfrm>
        </p:spPr>
        <p:txBody>
          <a:bodyPr/>
          <a:lstStyle/>
          <a:p>
            <a:r>
              <a:rPr lang="en-US" dirty="0" smtClean="0"/>
              <a:t>Angela Rahman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70405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Community Development Manager, City of Kettering, OH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Certified Housing Development Finance Professional- National Development Council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Former 2x President- Ohio Conference of Community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Chairman- </a:t>
            </a:r>
            <a:r>
              <a:rPr lang="en-US" dirty="0" err="1" smtClean="0"/>
              <a:t>HomeOwnership</a:t>
            </a:r>
            <a:r>
              <a:rPr lang="en-US" dirty="0" smtClean="0"/>
              <a:t> Center of Greater Dayton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Miami Valley Fair Housing Center- Board Member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Mental Health Recovery Boards of Warren and Clinton Counties- Board Member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NCDA Board 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F7E20D2-A252-F947-390E-C6B840B262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8" y="241875"/>
            <a:ext cx="1736014" cy="17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2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24F5BA-7154-4323-9F2C-6BF1A406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FB2B-0834-4E69-81CF-5D187DC0C246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C05F4BE-71CF-06EE-BBEF-35AE409617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88" y="241875"/>
            <a:ext cx="1736014" cy="1710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4" y="606669"/>
            <a:ext cx="6692064" cy="54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147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233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Advancing Equity and Inclusion</vt:lpstr>
      <vt:lpstr>Moderator</vt:lpstr>
      <vt:lpstr>Rollin E. Seward</vt:lpstr>
      <vt:lpstr>Presenter</vt:lpstr>
      <vt:lpstr>Roxanne Kimball</vt:lpstr>
      <vt:lpstr>Presenter</vt:lpstr>
      <vt:lpstr>Angela Rahman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Member/First Time Attendee Orientation</dc:title>
  <dc:creator>watson2163</dc:creator>
  <cp:lastModifiedBy>Shannon E. Trego</cp:lastModifiedBy>
  <cp:revision>40</cp:revision>
  <dcterms:created xsi:type="dcterms:W3CDTF">2020-06-19T19:41:10Z</dcterms:created>
  <dcterms:modified xsi:type="dcterms:W3CDTF">2022-06-14T19:47:22Z</dcterms:modified>
</cp:coreProperties>
</file>